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0.48148148148148151</c:v>
                </c:pt>
                <c:pt idx="1">
                  <c:v>0.51851851851851849</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2.469135802469136E-2</c:v>
                </c:pt>
                <c:pt idx="1">
                  <c:v>0</c:v>
                </c:pt>
                <c:pt idx="2">
                  <c:v>0</c:v>
                </c:pt>
                <c:pt idx="3">
                  <c:v>0</c:v>
                </c:pt>
                <c:pt idx="4">
                  <c:v>0</c:v>
                </c:pt>
                <c:pt idx="5">
                  <c:v>0.97530864197530864</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6.7162854118368998</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7.6677714274972457</c:v>
                </c:pt>
                <c:pt idx="1">
                  <c:v>7.4769311790048052</c:v>
                </c:pt>
                <c:pt idx="2">
                  <c:v>7.1143793957806496</c:v>
                </c:pt>
                <c:pt idx="3">
                  <c:v>7.1073658983290411</c:v>
                </c:pt>
                <c:pt idx="4">
                  <c:v>7.0016744192905431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2.3322285725027543</c:v>
                </c:pt>
                <c:pt idx="1">
                  <c:v>2.5230688209951948</c:v>
                </c:pt>
                <c:pt idx="2">
                  <c:v>2.8856206042193504</c:v>
                </c:pt>
                <c:pt idx="3">
                  <c:v>2.8926341016709589</c:v>
                </c:pt>
                <c:pt idx="4">
                  <c:v>2.9983255807094569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Sheet1!$B$2:$B$6</c:f>
              <c:numCache>
                <c:formatCode>0.0</c:formatCode>
                <c:ptCount val="5"/>
                <c:pt idx="0">
                  <c:v>6.1619126226187424</c:v>
                </c:pt>
                <c:pt idx="1">
                  <c:v>6.602888776289995</c:v>
                </c:pt>
                <c:pt idx="2">
                  <c:v>6.634864555890239</c:v>
                </c:pt>
                <c:pt idx="3">
                  <c:v>6.7162854118368998</c:v>
                </c:pt>
                <c:pt idx="4">
                  <c:v>6.7392547351089291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Sheet1!$C$2:$C$6</c:f>
              <c:numCache>
                <c:formatCode>0.0</c:formatCode>
                <c:ptCount val="5"/>
                <c:pt idx="0">
                  <c:v>3.8380873773812576</c:v>
                </c:pt>
                <c:pt idx="1">
                  <c:v>3.397111223710005</c:v>
                </c:pt>
                <c:pt idx="2">
                  <c:v>3.365135444109761</c:v>
                </c:pt>
                <c:pt idx="3">
                  <c:v>3.2837145881631002</c:v>
                </c:pt>
                <c:pt idx="4">
                  <c:v>3.2607452648910709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0.9624148140360953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0.44471456802545095</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0.12398309664548535</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1.2943658707859012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0.12398309664548535</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0.44471456802545095</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0.21623795406435597</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6.7162854118368998</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SOUTHMEAD HOSPITAL (39)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SOUTHMEAD HOSPITAL (39)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SOUTHMEAD HOSPITAL (39)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SOUTHMEAD HOSPITAL (39)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SOUTHMEAD HOSPITAL (39)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SOUTHMEAD HOSPITAL (39)</c:v>
                </c:pt>
              </c:strCache>
            </c:strRef>
          </c:cat>
          <c:val>
            <c:numRef>
              <c:f>Sheet1!$I$2:$I$3</c:f>
              <c:numCache>
                <c:formatCode>0.0;;</c:formatCode>
                <c:ptCount val="2"/>
                <c:pt idx="0">
                  <c:v>8.8611777336192503</c:v>
                </c:pt>
                <c:pt idx="1">
                  <c:v>8.8673626993116201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SOUTHMEAD HOSPITAL (39)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1.1388222663807497</c:v>
                </c:pt>
                <c:pt idx="1">
                  <c:v>1.1326373006883799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SOUTHMEAD HOSPITAL (87)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SOUTHMEAD HOSPITAL (87)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SOUTHMEAD HOSPITAL (87)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SOUTHMEAD HOSPITAL (87)</c:v>
                </c:pt>
              </c:strCache>
            </c:strRef>
          </c:cat>
          <c:val>
            <c:numRef>
              <c:f>Sheet1!$G$2:$G$3</c:f>
              <c:numCache>
                <c:formatCode>0.0;;</c:formatCode>
                <c:ptCount val="2"/>
                <c:pt idx="0">
                  <c:v>8.1002066169835256</c:v>
                </c:pt>
                <c:pt idx="1">
                  <c:v>8.1485919530935096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SOUTHMEAD HOSPITAL (87)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SOUTHMEAD HOSPITAL (87)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SOUTHMEAD HOSPITAL (87)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1.8997933830164744</c:v>
                </c:pt>
                <c:pt idx="1">
                  <c:v>1.8514080469064904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SOUTHMEAD HOSPITAL (107)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SOUTHMEAD HOSPITAL (107)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SOUTHMEAD HOSPITAL (107)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SOUTHMEAD HOSPITAL (107)</c:v>
                </c:pt>
              </c:strCache>
            </c:strRef>
          </c:cat>
          <c:val>
            <c:numRef>
              <c:f>Sheet1!$G$2:$G$3</c:f>
              <c:numCache>
                <c:formatCode>0.0;;</c:formatCode>
                <c:ptCount val="2"/>
                <c:pt idx="0">
                  <c:v>9.2558952786492252</c:v>
                </c:pt>
                <c:pt idx="1">
                  <c:v>9.3187495488237992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SOUTHMEAD HOSPITAL (107)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SOUTHMEAD HOSPITAL (107)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SOUTHMEAD HOSPITAL (107)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0.74410472135077477</c:v>
                </c:pt>
                <c:pt idx="1">
                  <c:v>0.68125045117620076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SOUTHMEAD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SOUTHMEAD HOSPITAL (105)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SOUTHMEAD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SOUTHMEAD HOSPITAL (105)</c:v>
                </c:pt>
              </c:strCache>
            </c:strRef>
          </c:cat>
          <c:val>
            <c:numRef>
              <c:f>Sheet1!$G$2:$G$3</c:f>
              <c:numCache>
                <c:formatCode>0.0;;</c:formatCode>
                <c:ptCount val="2"/>
                <c:pt idx="0">
                  <c:v>7.7393546189474129</c:v>
                </c:pt>
                <c:pt idx="1">
                  <c:v>7.7172257129816764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SOUTHMEAD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SOUTHMEAD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SOUTHMEAD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2.2606453810525871</c:v>
                </c:pt>
                <c:pt idx="1">
                  <c:v>2.2827742870183236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(156)</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(156)</c:v>
                </c:pt>
              </c:strCache>
            </c:strRef>
          </c:cat>
          <c:val>
            <c:numRef>
              <c:f>Sheet1!$I$2:$I$3</c:f>
              <c:numCache>
                <c:formatCode>0.0;;</c:formatCode>
                <c:ptCount val="2"/>
                <c:pt idx="0">
                  <c:v>9.8780353502150771</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(156)</c:v>
                </c:pt>
              </c:strCache>
            </c:strRef>
          </c:cat>
          <c:val>
            <c:numRef>
              <c:f>Sheet1!$J$2:$J$3</c:f>
              <c:numCache>
                <c:formatCode>0.0;;</c:formatCode>
                <c:ptCount val="2"/>
                <c:pt idx="0">
                  <c:v>0</c:v>
                </c:pt>
                <c:pt idx="1">
                  <c:v>9.8758349551616291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0.12196464978492294</c:v>
                </c:pt>
                <c:pt idx="1">
                  <c:v>0.12416504483837087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Sheet1!$G$2:$G$3</c:f>
              <c:numCache>
                <c:formatCode>0.0;;</c:formatCode>
                <c:ptCount val="2"/>
                <c:pt idx="0">
                  <c:v>9.0643825691485294</c:v>
                </c:pt>
                <c:pt idx="1">
                  <c:v>9.0508829505952644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0.93561743085147064</c:v>
                </c:pt>
                <c:pt idx="1">
                  <c:v>0.94911704940473562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0.28662420382165599</c:v>
                </c:pt>
                <c:pt idx="1">
                  <c:v>0.7133757961783439</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Sheet1!$G$2:$G$3</c:f>
              <c:numCache>
                <c:formatCode>0.0;;</c:formatCode>
                <c:ptCount val="2"/>
                <c:pt idx="0">
                  <c:v>7.767967433921779</c:v>
                </c:pt>
                <c:pt idx="1">
                  <c:v>7.7896595725547444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2.232032566078221</c:v>
                </c:pt>
                <c:pt idx="1">
                  <c:v>2.2103404274452556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SOUTHMEAD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SOUTHMEAD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SOUTHMEAD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SOUTHMEAD HOSPITAL (98)</c:v>
                </c:pt>
              </c:strCache>
            </c:strRef>
          </c:cat>
          <c:val>
            <c:numRef>
              <c:f>Sheet1!$G$2:$G$3</c:f>
              <c:numCache>
                <c:formatCode>0.0;;</c:formatCode>
                <c:ptCount val="2"/>
                <c:pt idx="0">
                  <c:v>7.6637226699006717</c:v>
                </c:pt>
                <c:pt idx="1">
                  <c:v>7.7365791085618278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SOUTHMEAD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SOUTHMEAD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SOUTHMEAD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2.3362773300993283</c:v>
                </c:pt>
                <c:pt idx="1">
                  <c:v>2.2634208914381722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Sheet1!$G$2:$G$3</c:f>
              <c:numCache>
                <c:formatCode>0.0;;</c:formatCode>
                <c:ptCount val="2"/>
                <c:pt idx="0">
                  <c:v>8.8378449366755163</c:v>
                </c:pt>
                <c:pt idx="1">
                  <c:v>8.8839560672407387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1.1621550633244837</c:v>
                </c:pt>
                <c:pt idx="1">
                  <c:v>1.1160439327592613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Sheet1!$G$2:$G$3</c:f>
              <c:numCache>
                <c:formatCode>0.0;;</c:formatCode>
                <c:ptCount val="2"/>
                <c:pt idx="0">
                  <c:v>8.6666478576363968</c:v>
                </c:pt>
                <c:pt idx="1">
                  <c:v>8.6514096670662628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SOUTHMEAD HOSPITAL (157)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1.3333521423636032</c:v>
                </c:pt>
                <c:pt idx="1">
                  <c:v>1.3485903329337372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Sheet1!$G$2:$G$3</c:f>
              <c:numCache>
                <c:formatCode>0.0;;</c:formatCode>
                <c:ptCount val="2"/>
                <c:pt idx="0">
                  <c:v>9.4452621691969618</c:v>
                </c:pt>
                <c:pt idx="1">
                  <c:v>9.464244509098906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0.55473783080303818</c:v>
                </c:pt>
                <c:pt idx="1">
                  <c:v>0.53575549090109398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(157)</c:v>
                </c:pt>
              </c:strCache>
            </c:strRef>
          </c:cat>
          <c:val>
            <c:numRef>
              <c:f>Sheet1!$G$2:$G$3</c:f>
              <c:numCache>
                <c:formatCode>0.0;;</c:formatCode>
                <c:ptCount val="2"/>
                <c:pt idx="0">
                  <c:v>8.722465111356847</c:v>
                </c:pt>
                <c:pt idx="1">
                  <c:v>8.703161988470665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1.277534888643153</c:v>
                </c:pt>
                <c:pt idx="1">
                  <c:v>1.296838011529335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Sheet1!$G$2:$G$3</c:f>
              <c:numCache>
                <c:formatCode>0.0;;</c:formatCode>
                <c:ptCount val="2"/>
                <c:pt idx="0">
                  <c:v>9.5128620094100871</c:v>
                </c:pt>
                <c:pt idx="1">
                  <c:v>9.5041796944954644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SOUTHMEAD HOSPITAL (158)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0.48713799058991292</c:v>
                </c:pt>
                <c:pt idx="1">
                  <c:v>0.4958203055045356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Sheet1!$G$2:$G$3</c:f>
              <c:numCache>
                <c:formatCode>0.0;;</c:formatCode>
                <c:ptCount val="2"/>
                <c:pt idx="0">
                  <c:v>8.7618569389821985</c:v>
                </c:pt>
                <c:pt idx="1">
                  <c:v>8.7711883611302035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1.2381430610178015</c:v>
                </c:pt>
                <c:pt idx="1">
                  <c:v>1.2288116388697965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SOUTHMEAD HOSPITAL (146)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SOUTHMEAD HOSPITAL (146)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SOUTHMEAD HOSPITAL (146)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SOUTHMEAD HOSPITAL (146)</c:v>
                </c:pt>
              </c:strCache>
            </c:strRef>
          </c:cat>
          <c:val>
            <c:numRef>
              <c:f>Sheet1!$G$2:$G$3</c:f>
              <c:numCache>
                <c:formatCode>0.0;;</c:formatCode>
                <c:ptCount val="2"/>
                <c:pt idx="0">
                  <c:v>6.2113411228244857</c:v>
                </c:pt>
                <c:pt idx="1">
                  <c:v>6.2454699318555846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SOUTHMEAD HOSPITAL (146)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SOUTHMEAD HOSPITAL (146)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SOUTHMEAD HOSPITAL (146)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3.7886588771755143</c:v>
                </c:pt>
                <c:pt idx="1">
                  <c:v>3.7545300681444154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(144)</c:v>
                </c:pt>
              </c:strCache>
            </c:strRef>
          </c:cat>
          <c:val>
            <c:numRef>
              <c:f>Sheet1!$G$2:$G$3</c:f>
              <c:numCache>
                <c:formatCode>0.0;;</c:formatCode>
                <c:ptCount val="2"/>
                <c:pt idx="0">
                  <c:v>7.5645656793456766</c:v>
                </c:pt>
                <c:pt idx="1">
                  <c:v>7.5326449182538244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2.4354343206543234</c:v>
                </c:pt>
                <c:pt idx="1">
                  <c:v>2.4673550817461756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1</c:v>
                </c:pt>
                <c:pt idx="3">
                  <c:v>52</c:v>
                </c:pt>
                <c:pt idx="4">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Sheet1!$G$2:$G$3</c:f>
              <c:numCache>
                <c:formatCode>0.0;;</c:formatCode>
                <c:ptCount val="2"/>
                <c:pt idx="0">
                  <c:v>9.2469599490946184</c:v>
                </c:pt>
                <c:pt idx="1">
                  <c:v>9.2337890619534999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SOUTHMEAD HOSPITAL (159)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0.75304005090538162</c:v>
                </c:pt>
                <c:pt idx="1">
                  <c:v>0.76621093804650009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Sheet1!$G$2:$G$3</c:f>
              <c:numCache>
                <c:formatCode>0.0;;</c:formatCode>
                <c:ptCount val="2"/>
                <c:pt idx="0">
                  <c:v>6.4018778921320028</c:v>
                </c:pt>
                <c:pt idx="1">
                  <c:v>6.4321944101072486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3.5981221078679972</c:v>
                </c:pt>
                <c:pt idx="1">
                  <c:v>3.5678055898927514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SOUTHMEAD HOSPITAL (155)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SOUTHMEAD HOSPITAL (155)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SOUTHMEAD HOSPITAL (155)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SOUTHMEAD HOSPITAL (155)</c:v>
                </c:pt>
              </c:strCache>
            </c:strRef>
          </c:cat>
          <c:val>
            <c:numRef>
              <c:f>Sheet1!$G$2:$G$3</c:f>
              <c:numCache>
                <c:formatCode>0.0;;</c:formatCode>
                <c:ptCount val="2"/>
                <c:pt idx="0">
                  <c:v>7.2492428568122893</c:v>
                </c:pt>
                <c:pt idx="1">
                  <c:v>7.265408945364622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SOUTHMEAD HOSPITAL (155)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SOUTHMEAD HOSPITAL (155)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SOUTHMEAD HOSPITAL (155)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2.7507571431877107</c:v>
                </c:pt>
                <c:pt idx="1">
                  <c:v>2.734591054635378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Sheet1!$G$2:$G$3</c:f>
              <c:numCache>
                <c:formatCode>0.0;;</c:formatCode>
                <c:ptCount val="2"/>
                <c:pt idx="0">
                  <c:v>7.3224139990034409</c:v>
                </c:pt>
                <c:pt idx="1">
                  <c:v>7.3649665434198281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2.6775860009965591</c:v>
                </c:pt>
                <c:pt idx="1">
                  <c:v>2.6350334565801719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Sheet1!$G$2:$G$3</c:f>
              <c:numCache>
                <c:formatCode>0.0;;</c:formatCode>
                <c:ptCount val="2"/>
                <c:pt idx="0">
                  <c:v>8.5488643546087353</c:v>
                </c:pt>
                <c:pt idx="1">
                  <c:v>8.5398099658258548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SOUTHMEAD HOSPITAL (159)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1.4511356453912647</c:v>
                </c:pt>
                <c:pt idx="1">
                  <c:v>1.4601900341741452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SOUTHMEAD HOSPITAL (150)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SOUTHMEAD HOSPITAL (150)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SOUTHMEAD HOSPITAL (150)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SOUTHMEAD HOSPITAL (150)</c:v>
                </c:pt>
              </c:strCache>
            </c:strRef>
          </c:cat>
          <c:val>
            <c:numRef>
              <c:f>Sheet1!$G$2:$G$3</c:f>
              <c:numCache>
                <c:formatCode>0.0;;</c:formatCode>
                <c:ptCount val="2"/>
                <c:pt idx="0">
                  <c:v>8.7445615025487662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SOUTHMEAD HOSPITAL (150)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SOUTHMEAD HOSPITAL (150)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SOUTHMEAD HOSPITAL (150)</c:v>
                </c:pt>
              </c:strCache>
            </c:strRef>
          </c:cat>
          <c:val>
            <c:numRef>
              <c:f>Sheet1!$J$2:$J$3</c:f>
              <c:numCache>
                <c:formatCode>0.0;;</c:formatCode>
                <c:ptCount val="2"/>
                <c:pt idx="0">
                  <c:v>0</c:v>
                </c:pt>
                <c:pt idx="1">
                  <c:v>8.7349506401085861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1.2554384974512338</c:v>
                </c:pt>
                <c:pt idx="1">
                  <c:v>1.2650493598914139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SOUTHMEAD HOSPITAL (152)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SOUTHMEAD HOSPITAL (152)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SOUTHMEAD HOSPITAL (152)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SOUTHMEAD HOSPITAL (152)</c:v>
                </c:pt>
              </c:strCache>
            </c:strRef>
          </c:cat>
          <c:val>
            <c:numRef>
              <c:f>Sheet1!$G$2:$G$3</c:f>
              <c:numCache>
                <c:formatCode>0.0;;</c:formatCode>
                <c:ptCount val="2"/>
                <c:pt idx="0">
                  <c:v>8.0498206707308437</c:v>
                </c:pt>
                <c:pt idx="1">
                  <c:v>8.0729193011784375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SOUTHMEAD HOSPITAL (152)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SOUTHMEAD HOSPITAL (152)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SOUTHMEAD HOSPITAL (152)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1.9501793292691563</c:v>
                </c:pt>
                <c:pt idx="1">
                  <c:v>1.9270806988215625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7.863870369266702</c:v>
                </c:pt>
                <c:pt idx="1">
                  <c:v>6.5890335521680239</c:v>
                </c:pt>
                <c:pt idx="2">
                  <c:v>7.0922043148153042</c:v>
                </c:pt>
                <c:pt idx="3">
                  <c:v>7.3492584180816731</c:v>
                </c:pt>
                <c:pt idx="4">
                  <c:v>7.5540672894160723</c:v>
                </c:pt>
                <c:pt idx="5">
                  <c:v>7.0310782403179433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6.294607822169783</c:v>
                </c:pt>
                <c:pt idx="1">
                  <c:v>6.5741163907416196</c:v>
                </c:pt>
                <c:pt idx="2">
                  <c:v>6.8258025050593476</c:v>
                </c:pt>
                <c:pt idx="3">
                  <c:v>6.9804747438644617</c:v>
                </c:pt>
                <c:pt idx="4">
                  <c:v>6.7231753789663058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8.3182083587599305</c:v>
                </c:pt>
                <c:pt idx="1">
                  <c:v>7.9308642123016613</c:v>
                </c:pt>
                <c:pt idx="2">
                  <c:v>8.425925999783912</c:v>
                </c:pt>
                <c:pt idx="3">
                  <c:v>8.7744474970763306</c:v>
                </c:pt>
                <c:pt idx="4">
                  <c:v>8.9673855801928077</c:v>
                </c:pt>
                <c:pt idx="5">
                  <c:v>8.6820665651905315</c:v>
                </c:pt>
                <c:pt idx="6">
                  <c:v>9.0500094908830757</c:v>
                </c:pt>
                <c:pt idx="7">
                  <c:v>9.2841103585077764</c:v>
                </c:pt>
                <c:pt idx="8">
                  <c:v>9.0051214353656448</c:v>
                </c:pt>
                <c:pt idx="9">
                  <c:v>9.4753651136940107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49</c:v>
                </c:pt>
                <c:pt idx="2">
                  <c:v>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8.3382885134279068</c:v>
                </c:pt>
                <c:pt idx="1">
                  <c:v>8.4041031084667139</c:v>
                </c:pt>
                <c:pt idx="2">
                  <c:v>8.8103911454735844</c:v>
                </c:pt>
                <c:pt idx="3">
                  <c:v>8.5720762613971662</c:v>
                </c:pt>
                <c:pt idx="4">
                  <c:v>9.1963154494335875</c:v>
                </c:pt>
                <c:pt idx="5">
                  <c:v>8.9128319101667177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8.7507869216920398</c:v>
                </c:pt>
                <c:pt idx="1">
                  <c:v>8.5255562466386543</c:v>
                </c:pt>
                <c:pt idx="2">
                  <c:v>8.9958775560521982</c:v>
                </c:pt>
                <c:pt idx="3">
                  <c:v>8.8384888241488273</c:v>
                </c:pt>
                <c:pt idx="4">
                  <c:v>8.8599341359538233</c:v>
                </c:pt>
                <c:pt idx="5">
                  <c:v>9.0280633817291278</c:v>
                </c:pt>
                <c:pt idx="6">
                  <c:v>9.2741475429226394</c:v>
                </c:pt>
                <c:pt idx="7">
                  <c:v>9.5206619352466948</c:v>
                </c:pt>
                <c:pt idx="8">
                  <c:v>9.3593231895013922</c:v>
                </c:pt>
                <c:pt idx="9">
                  <c:v>9.376047273229883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8.5380115961668572</c:v>
                </c:pt>
                <c:pt idx="1">
                  <c:v>8.4497932739875559</c:v>
                </c:pt>
                <c:pt idx="2">
                  <c:v>8.1034391942426041</c:v>
                </c:pt>
                <c:pt idx="3">
                  <c:v>8.3532336983834377</c:v>
                </c:pt>
                <c:pt idx="4">
                  <c:v>8.7037794443224321</c:v>
                </c:pt>
                <c:pt idx="5">
                  <c:v>8.5957424401917404</c:v>
                </c:pt>
                <c:pt idx="6">
                  <c:v>8.7422230543400357</c:v>
                </c:pt>
                <c:pt idx="7">
                  <c:v>9.0751219766207303</c:v>
                </c:pt>
                <c:pt idx="8">
                  <c:v>9.0995817006094448</c:v>
                </c:pt>
                <c:pt idx="9">
                  <c:v>9.0658780637582037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8.0462976854759223</c:v>
                </c:pt>
                <c:pt idx="1">
                  <c:v>8.6324629003839295</c:v>
                </c:pt>
                <c:pt idx="2">
                  <c:v>9.2372422491495065</c:v>
                </c:pt>
                <c:pt idx="3">
                  <c:v>9.2592213666589824</c:v>
                </c:pt>
                <c:pt idx="4">
                  <c:v>9.1738920737963472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9.2164395423729619</c:v>
                </c:pt>
                <c:pt idx="1">
                  <c:v>8.9789294207423413</c:v>
                </c:pt>
                <c:pt idx="2">
                  <c:v>9.134125408758262</c:v>
                </c:pt>
                <c:pt idx="3">
                  <c:v>9.2323536239645083</c:v>
                </c:pt>
                <c:pt idx="4">
                  <c:v>9.2239828648192947</c:v>
                </c:pt>
                <c:pt idx="5">
                  <c:v>9.3815837989559832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9.391189981618167</c:v>
                </c:pt>
                <c:pt idx="1">
                  <c:v>9.575369291870425</c:v>
                </c:pt>
                <c:pt idx="2">
                  <c:v>9.3988582843575674</c:v>
                </c:pt>
                <c:pt idx="3">
                  <c:v>9.5800865450461341</c:v>
                </c:pt>
                <c:pt idx="4">
                  <c:v>9.532234447355199</c:v>
                </c:pt>
                <c:pt idx="5">
                  <c:v>9.5062077802473954</c:v>
                </c:pt>
                <c:pt idx="6">
                  <c:v>9.378199601350186</c:v>
                </c:pt>
                <c:pt idx="7">
                  <c:v>9.6073453099029233</c:v>
                </c:pt>
                <c:pt idx="8">
                  <c:v>9.6238463110223496</c:v>
                </c:pt>
                <c:pt idx="9">
                  <c:v>9.6642681678614046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8.6345152685799</c:v>
                </c:pt>
                <c:pt idx="1">
                  <c:v>8.6441443937027298</c:v>
                </c:pt>
                <c:pt idx="2">
                  <c:v>8.783154911487447</c:v>
                </c:pt>
                <c:pt idx="3">
                  <c:v>8.590809593944476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6.1527108038226839</c:v>
                </c:pt>
                <c:pt idx="1">
                  <c:v>5.9834835723456496</c:v>
                </c:pt>
                <c:pt idx="2">
                  <c:v>6.402394953743749</c:v>
                </c:pt>
                <c:pt idx="3">
                  <c:v>6.7373598597531039</c:v>
                </c:pt>
                <c:pt idx="4">
                  <c:v>7.0888157935841534</c:v>
                </c:pt>
                <c:pt idx="5">
                  <c:v>6.6098579486621203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9.2806164858269842</c:v>
                </c:pt>
                <c:pt idx="1">
                  <c:v>9.3121802565194152</c:v>
                </c:pt>
                <c:pt idx="2">
                  <c:v>9.2980604196654077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9.5336147658747681</c:v>
                </c:pt>
                <c:pt idx="1">
                  <c:v>9.4850695275324384</c:v>
                </c:pt>
                <c:pt idx="2">
                  <c:v>9.6065416234562093</c:v>
                </c:pt>
                <c:pt idx="3">
                  <c:v>9.6231333157818284</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8.7445615025487662</c:v>
                </c:pt>
                <c:pt idx="1">
                  <c:v>8.8611777336192503</c:v>
                </c:pt>
                <c:pt idx="2">
                  <c:v>9.3663927178999646</c:v>
                </c:pt>
                <c:pt idx="3">
                  <c:v>9.3757847879381178</c:v>
                </c:pt>
                <c:pt idx="4">
                  <c:v>9.0658780637582037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7.5627687641696664</c:v>
                </c:pt>
                <c:pt idx="2">
                  <c:v>8.4626817822581337</c:v>
                </c:pt>
                <c:pt idx="3">
                  <c:v>8.6756535380980395</c:v>
                </c:pt>
                <c:pt idx="4">
                  <c:v>8.4553095815579464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9.131865368252603</c:v>
                </c:pt>
                <c:pt idx="1">
                  <c:v>9.3757847879381178</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8.6530971168628508</c:v>
                </c:pt>
                <c:pt idx="1">
                  <c:v>8.0915187436386322</c:v>
                </c:pt>
                <c:pt idx="2">
                  <c:v>8.0938536992927919</c:v>
                </c:pt>
                <c:pt idx="3">
                  <c:v>8.3228183215223321</c:v>
                </c:pt>
                <c:pt idx="4">
                  <c:v>8.5502671252561466</c:v>
                </c:pt>
                <c:pt idx="5">
                  <c:v>8.0229054532041886</c:v>
                </c:pt>
                <c:pt idx="6">
                  <c:v>8.1697820055860984</c:v>
                </c:pt>
                <c:pt idx="7">
                  <c:v>9.3373758550635362</c:v>
                </c:pt>
                <c:pt idx="8">
                  <c:v>9.1022375905162143</c:v>
                </c:pt>
                <c:pt idx="9">
                  <c:v>8.1002066169835256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6.3423735751224148</c:v>
                </c:pt>
                <c:pt idx="1">
                  <c:v>7.1002427749745509</c:v>
                </c:pt>
                <c:pt idx="2">
                  <c:v>8.3612901993388622</c:v>
                </c:pt>
                <c:pt idx="3">
                  <c:v>8.8611777336192503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8.1809257226171379</c:v>
                </c:pt>
                <c:pt idx="1">
                  <c:v>8.2408193169031492</c:v>
                </c:pt>
                <c:pt idx="2">
                  <c:v>7.7393546189474129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9.6734014789791178</c:v>
                </c:pt>
                <c:pt idx="1">
                  <c:v>9.2558952786492252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9.4006004685269104</c:v>
                </c:pt>
                <c:pt idx="1">
                  <c:v>9.4653205611719073</c:v>
                </c:pt>
                <c:pt idx="2">
                  <c:v>9.927119589518087</c:v>
                </c:pt>
                <c:pt idx="3">
                  <c:v>9.3231819917542254</c:v>
                </c:pt>
                <c:pt idx="4">
                  <c:v>9.7668180246646106</c:v>
                </c:pt>
                <c:pt idx="5">
                  <c:v>8.3350238623172643</c:v>
                </c:pt>
                <c:pt idx="6">
                  <c:v>9.1024196808016047</c:v>
                </c:pt>
                <c:pt idx="7">
                  <c:v>9.4386873891396661</c:v>
                </c:pt>
                <c:pt idx="8">
                  <c:v>9.635425917454004</c:v>
                </c:pt>
                <c:pt idx="9">
                  <c:v>9.8780353502150771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7.3901198996859154</c:v>
                </c:pt>
                <c:pt idx="1">
                  <c:v>8.2362423108054728</c:v>
                </c:pt>
                <c:pt idx="2">
                  <c:v>7.8943488993888744</c:v>
                </c:pt>
                <c:pt idx="3">
                  <c:v>7.6331848266518154</c:v>
                </c:pt>
                <c:pt idx="4">
                  <c:v>7.4489126841893416</c:v>
                </c:pt>
                <c:pt idx="5">
                  <c:v>8.6573284827848873</c:v>
                </c:pt>
                <c:pt idx="6">
                  <c:v>8.3439764171524899</c:v>
                </c:pt>
                <c:pt idx="7">
                  <c:v>7.767967433921779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9.0956473061883987</c:v>
                </c:pt>
                <c:pt idx="1">
                  <c:v>9.0165695867979263</c:v>
                </c:pt>
                <c:pt idx="2">
                  <c:v>9.1735360135484605</c:v>
                </c:pt>
                <c:pt idx="3">
                  <c:v>9.3795180823944566</c:v>
                </c:pt>
                <c:pt idx="4">
                  <c:v>8.9249762264130066</c:v>
                </c:pt>
                <c:pt idx="5">
                  <c:v>8.8240839580916912</c:v>
                </c:pt>
                <c:pt idx="6">
                  <c:v>8.8082711316848723</c:v>
                </c:pt>
                <c:pt idx="7">
                  <c:v>9.517642106748152</c:v>
                </c:pt>
                <c:pt idx="8">
                  <c:v>9.2789335625698701</c:v>
                </c:pt>
                <c:pt idx="9">
                  <c:v>9.0643825691485294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8.7923214912224879</c:v>
                </c:pt>
                <c:pt idx="1">
                  <c:v>8.8758148203760516</c:v>
                </c:pt>
                <c:pt idx="2">
                  <c:v>8.7075327778618927</c:v>
                </c:pt>
                <c:pt idx="3">
                  <c:v>9.1615910737663793</c:v>
                </c:pt>
                <c:pt idx="4">
                  <c:v>8.8233496702227363</c:v>
                </c:pt>
                <c:pt idx="5">
                  <c:v>8.8378449366755163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8.3850748243318556</c:v>
                </c:pt>
                <c:pt idx="1">
                  <c:v>8.1089259624695593</c:v>
                </c:pt>
                <c:pt idx="2">
                  <c:v>8.2368902384821219</c:v>
                </c:pt>
                <c:pt idx="3">
                  <c:v>8.941433090786914</c:v>
                </c:pt>
                <c:pt idx="4">
                  <c:v>8.4207355299265991</c:v>
                </c:pt>
                <c:pt idx="5">
                  <c:v>8.2515842991626194</c:v>
                </c:pt>
                <c:pt idx="6">
                  <c:v>8.0108173961745042</c:v>
                </c:pt>
                <c:pt idx="7">
                  <c:v>8.9762100609480022</c:v>
                </c:pt>
                <c:pt idx="8">
                  <c:v>9.3687345695085611</c:v>
                </c:pt>
                <c:pt idx="9">
                  <c:v>7.6637226699006717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5.4497006072388929</c:v>
                </c:pt>
                <c:pt idx="1">
                  <c:v>6.6098579486621203</c:v>
                </c:pt>
                <c:pt idx="2">
                  <c:v>6.733421488046762</c:v>
                </c:pt>
                <c:pt idx="3">
                  <c:v>6.1859489715278491</c:v>
                </c:pt>
                <c:pt idx="4">
                  <c:v>7.6637226699006717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6.3160471737031072</c:v>
                </c:pt>
                <c:pt idx="1">
                  <c:v>7.3313148272089039</c:v>
                </c:pt>
                <c:pt idx="2">
                  <c:v>7.4474176619364432</c:v>
                </c:pt>
                <c:pt idx="3">
                  <c:v>6.8582841671228882</c:v>
                </c:pt>
                <c:pt idx="4">
                  <c:v>8.218515046342775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9.530571779802214</c:v>
                </c:pt>
                <c:pt idx="1">
                  <c:v>9.4293120737921345</c:v>
                </c:pt>
                <c:pt idx="2">
                  <c:v>9.348271525114999</c:v>
                </c:pt>
                <c:pt idx="3">
                  <c:v>9.608391685574782</c:v>
                </c:pt>
                <c:pt idx="4">
                  <c:v>9.6394009224893775</c:v>
                </c:pt>
                <c:pt idx="5">
                  <c:v>9.3835175708774567</c:v>
                </c:pt>
                <c:pt idx="6">
                  <c:v>9.2979480178190901</c:v>
                </c:pt>
                <c:pt idx="7">
                  <c:v>9.4023943885257335</c:v>
                </c:pt>
                <c:pt idx="8">
                  <c:v>9.3773847495067919</c:v>
                </c:pt>
                <c:pt idx="9">
                  <c:v>9.4452621691969618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8.9810330761305011</c:v>
                </c:pt>
                <c:pt idx="1">
                  <c:v>8.6666478576363968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9.1300871536546833</c:v>
                </c:pt>
                <c:pt idx="1">
                  <c:v>9.2587703245622652</c:v>
                </c:pt>
                <c:pt idx="2">
                  <c:v>9.2839155577053862</c:v>
                </c:pt>
                <c:pt idx="3">
                  <c:v>9.4450435349837232</c:v>
                </c:pt>
                <c:pt idx="4">
                  <c:v>9.6535910748740488</c:v>
                </c:pt>
                <c:pt idx="5">
                  <c:v>9.4270767596462832</c:v>
                </c:pt>
                <c:pt idx="6">
                  <c:v>9.2804843899188842</c:v>
                </c:pt>
                <c:pt idx="7">
                  <c:v>9.5668518495778017</c:v>
                </c:pt>
                <c:pt idx="8">
                  <c:v>9.4942037756609334</c:v>
                </c:pt>
                <c:pt idx="9">
                  <c:v>9.5128620094100871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8.6697135197608564</c:v>
                </c:pt>
                <c:pt idx="1">
                  <c:v>8.7687877593595385</c:v>
                </c:pt>
                <c:pt idx="2">
                  <c:v>8.5045910021437194</c:v>
                </c:pt>
                <c:pt idx="3">
                  <c:v>9.3636111346476909</c:v>
                </c:pt>
                <c:pt idx="4">
                  <c:v>9.1509323893337697</c:v>
                </c:pt>
                <c:pt idx="5">
                  <c:v>8.722465111356847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6.9930573435411532</c:v>
                </c:pt>
                <c:pt idx="1">
                  <c:v>6.0303438109898302</c:v>
                </c:pt>
                <c:pt idx="2">
                  <c:v>6.2025153014828636</c:v>
                </c:pt>
                <c:pt idx="3">
                  <c:v>6.7097158284662024</c:v>
                </c:pt>
                <c:pt idx="4">
                  <c:v>6.39336908286867</c:v>
                </c:pt>
                <c:pt idx="5">
                  <c:v>6.2113411228244857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8.773067882007906</c:v>
                </c:pt>
                <c:pt idx="1">
                  <c:v>8.7635959787840694</c:v>
                </c:pt>
                <c:pt idx="2">
                  <c:v>8.8645053642910501</c:v>
                </c:pt>
                <c:pt idx="3">
                  <c:v>9.2583140184746995</c:v>
                </c:pt>
                <c:pt idx="4">
                  <c:v>9.0595851452261655</c:v>
                </c:pt>
                <c:pt idx="5">
                  <c:v>8.9785031685531465</c:v>
                </c:pt>
                <c:pt idx="6">
                  <c:v>8.9508641994703737</c:v>
                </c:pt>
                <c:pt idx="7">
                  <c:v>9.4614137646782446</c:v>
                </c:pt>
                <c:pt idx="8">
                  <c:v>9.1598404793287269</c:v>
                </c:pt>
                <c:pt idx="9">
                  <c:v>8.7618569389821985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9.3549382302727562</c:v>
                </c:pt>
                <c:pt idx="1">
                  <c:v>9.5934571276519875</c:v>
                </c:pt>
                <c:pt idx="2">
                  <c:v>9.2469599490946184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6.8753058169708039</c:v>
                </c:pt>
                <c:pt idx="1">
                  <c:v>8.2631015074932872</c:v>
                </c:pt>
                <c:pt idx="2">
                  <c:v>7.8719887756694717</c:v>
                </c:pt>
                <c:pt idx="3">
                  <c:v>7.5645656793456766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7.8814808624750956</c:v>
                </c:pt>
                <c:pt idx="1">
                  <c:v>7.4151156467471449</c:v>
                </c:pt>
                <c:pt idx="2">
                  <c:v>7.6758044234579046</c:v>
                </c:pt>
                <c:pt idx="3">
                  <c:v>7.1663664064624228</c:v>
                </c:pt>
                <c:pt idx="4">
                  <c:v>6.8793609290714839</c:v>
                </c:pt>
                <c:pt idx="5">
                  <c:v>7.2492428568122893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4.6410477533423791</c:v>
                </c:pt>
                <c:pt idx="1">
                  <c:v>5.2736555278589936</c:v>
                </c:pt>
                <c:pt idx="2">
                  <c:v>5.7651787117794608</c:v>
                </c:pt>
                <c:pt idx="3">
                  <c:v>6.5968170375248558</c:v>
                </c:pt>
                <c:pt idx="4">
                  <c:v>6.3839797289112132</c:v>
                </c:pt>
                <c:pt idx="5">
                  <c:v>6.4815605109687464</c:v>
                </c:pt>
                <c:pt idx="6">
                  <c:v>4.9165075647003196</c:v>
                </c:pt>
                <c:pt idx="7">
                  <c:v>6.4018778921320028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Sheet1!$B$2:$B$6</c:f>
              <c:numCache>
                <c:formatCode>0.0</c:formatCode>
                <c:ptCount val="5"/>
                <c:pt idx="0">
                  <c:v>9.2185398051017842</c:v>
                </c:pt>
                <c:pt idx="1">
                  <c:v>8.8868947660871775</c:v>
                </c:pt>
                <c:pt idx="2">
                  <c:v>8.875347273677356</c:v>
                </c:pt>
                <c:pt idx="3">
                  <c:v>8.8102463717732853</c:v>
                </c:pt>
                <c:pt idx="4">
                  <c:v>8.6292548978686359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Sheet1!$C$2:$C$6</c:f>
              <c:numCache>
                <c:formatCode>0.0</c:formatCode>
                <c:ptCount val="5"/>
                <c:pt idx="0">
                  <c:v>0.78146019489821583</c:v>
                </c:pt>
                <c:pt idx="1">
                  <c:v>1.1131052339128225</c:v>
                </c:pt>
                <c:pt idx="2">
                  <c:v>1.124652726322644</c:v>
                </c:pt>
                <c:pt idx="3">
                  <c:v>1.1897536282267147</c:v>
                </c:pt>
                <c:pt idx="4">
                  <c:v>1.3707451021313641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7.4792153184435666</c:v>
                </c:pt>
                <c:pt idx="1">
                  <c:v>7.6224781086594096</c:v>
                </c:pt>
                <c:pt idx="2">
                  <c:v>7.9755694811703082</c:v>
                </c:pt>
                <c:pt idx="3">
                  <c:v>8.5154976163927287</c:v>
                </c:pt>
                <c:pt idx="4">
                  <c:v>8.6005301263469232</c:v>
                </c:pt>
                <c:pt idx="5">
                  <c:v>8.2214003769801156</c:v>
                </c:pt>
                <c:pt idx="6">
                  <c:v>8.3019131685964087</c:v>
                </c:pt>
                <c:pt idx="7">
                  <c:v>8.2662752095154648</c:v>
                </c:pt>
                <c:pt idx="8">
                  <c:v>8.4687542228273784</c:v>
                </c:pt>
                <c:pt idx="9">
                  <c:v>8.5488643546087353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6.8407407477891784</c:v>
                </c:pt>
                <c:pt idx="1">
                  <c:v>7.069805057712748</c:v>
                </c:pt>
                <c:pt idx="2">
                  <c:v>7.2652777391997656</c:v>
                </c:pt>
                <c:pt idx="3">
                  <c:v>7.2475142489609388</c:v>
                </c:pt>
                <c:pt idx="4">
                  <c:v>7.5493949236498903</c:v>
                </c:pt>
                <c:pt idx="5">
                  <c:v>7.119524090284453</c:v>
                </c:pt>
                <c:pt idx="6">
                  <c:v>7.4675701992462882</c:v>
                </c:pt>
                <c:pt idx="7">
                  <c:v>7.2889758144701844</c:v>
                </c:pt>
                <c:pt idx="8">
                  <c:v>7.3481621192164077</c:v>
                </c:pt>
                <c:pt idx="9">
                  <c:v>7.3224139990034409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8.0534004750621602</c:v>
                </c:pt>
                <c:pt idx="1">
                  <c:v>7.7236209220375924</c:v>
                </c:pt>
                <c:pt idx="2">
                  <c:v>8.0498206707308437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4.848677033675056</c:v>
                </c:pt>
                <c:pt idx="1">
                  <c:v>5.839570245482645</c:v>
                </c:pt>
                <c:pt idx="2">
                  <c:v>6.8072049810627391</c:v>
                </c:pt>
                <c:pt idx="3">
                  <c:v>6.959738996897844</c:v>
                </c:pt>
                <c:pt idx="4">
                  <c:v>1.831978563765323</c:v>
                </c:pt>
                <c:pt idx="5">
                  <c:v>3.2115296144702929</c:v>
                </c:pt>
                <c:pt idx="6">
                  <c:v>2.549813512453257</c:v>
                </c:pt>
                <c:pt idx="7">
                  <c:v>7.9163043794785466</c:v>
                </c:pt>
                <c:pt idx="8">
                  <c:v>8.7445615025487662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7.6695232000198468</c:v>
                </c:pt>
                <c:pt idx="1">
                  <c:v>6.733421488046762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8.7915437444301912</c:v>
                </c:pt>
                <c:pt idx="1">
                  <c:v>8.6950855053642435</c:v>
                </c:pt>
                <c:pt idx="2">
                  <c:v>9.2023675411980168</c:v>
                </c:pt>
                <c:pt idx="3">
                  <c:v>9.2061044008804398</c:v>
                </c:pt>
                <c:pt idx="4">
                  <c:v>9.2030210399718779</c:v>
                </c:pt>
                <c:pt idx="5">
                  <c:v>8.9877728552954679</c:v>
                </c:pt>
                <c:pt idx="6">
                  <c:v>9.0375627345824032</c:v>
                </c:pt>
                <c:pt idx="7">
                  <c:v>9.1194297186463871</c:v>
                </c:pt>
                <c:pt idx="8">
                  <c:v>9.2264006786269679</c:v>
                </c:pt>
                <c:pt idx="9">
                  <c:v>9.0001720363464379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8.6599527587008485</c:v>
                </c:pt>
                <c:pt idx="1">
                  <c:v>8.9000461544145999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8.209341589108778</c:v>
                </c:pt>
                <c:pt idx="1">
                  <c:v>8.6785051056803546</c:v>
                </c:pt>
                <c:pt idx="2">
                  <c:v>8.4112593722967723</c:v>
                </c:pt>
                <c:pt idx="3">
                  <c:v>8.6051785663569067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7.5352305912522857</c:v>
                </c:pt>
                <c:pt idx="1">
                  <c:v>7.1921880541887377</c:v>
                </c:pt>
                <c:pt idx="2">
                  <c:v>7.6216988549862128</c:v>
                </c:pt>
                <c:pt idx="3">
                  <c:v>6.9663544538386031</c:v>
                </c:pt>
                <c:pt idx="4">
                  <c:v>7.42550493209687</c:v>
                </c:pt>
                <c:pt idx="5">
                  <c:v>7.3336157028565534</c:v>
                </c:pt>
                <c:pt idx="6">
                  <c:v>7.5270347478686359</c:v>
                </c:pt>
                <c:pt idx="7">
                  <c:v>8.4543246841815449</c:v>
                </c:pt>
                <c:pt idx="8">
                  <c:v>8.1405690766742094</c:v>
                </c:pt>
                <c:pt idx="9">
                  <c:v>7.7967356783143131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7.1473034257531749</c:v>
                </c:pt>
                <c:pt idx="1">
                  <c:v>7.6610155544398264</c:v>
                </c:pt>
                <c:pt idx="2">
                  <c:v>7.2031246028372768</c:v>
                </c:pt>
                <c:pt idx="3">
                  <c:v>7.7192135028911864</c:v>
                </c:pt>
                <c:pt idx="4">
                  <c:v>7.432653794914529</c:v>
                </c:pt>
                <c:pt idx="5">
                  <c:v>6.651437391539667</c:v>
                </c:pt>
                <c:pt idx="6">
                  <c:v>7.0932698731848056</c:v>
                </c:pt>
                <c:pt idx="7">
                  <c:v>7.6115802524782969</c:v>
                </c:pt>
                <c:pt idx="8">
                  <c:v>6.4059014841738273</c:v>
                </c:pt>
                <c:pt idx="9">
                  <c:v>6.5369163002771744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8.1987354791089544</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8.7863408134785068</c:v>
                </c:pt>
                <c:pt idx="1">
                  <c:v>8.4322152135189636</c:v>
                </c:pt>
                <c:pt idx="2">
                  <c:v>8.4119527021626439</c:v>
                </c:pt>
                <c:pt idx="3">
                  <c:v>8.9431004253250226</c:v>
                </c:pt>
                <c:pt idx="4">
                  <c:v>8.6246957158377544</c:v>
                </c:pt>
                <c:pt idx="5">
                  <c:v>8.8872845827410192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8.4812784436201412</c:v>
                </c:pt>
                <c:pt idx="1">
                  <c:v>8.4075883825247963</c:v>
                </c:pt>
                <c:pt idx="2">
                  <c:v>8.6594067783314497</c:v>
                </c:pt>
                <c:pt idx="3">
                  <c:v>8.7240124604220064</c:v>
                </c:pt>
                <c:pt idx="4">
                  <c:v>8.7207033954314124</c:v>
                </c:pt>
                <c:pt idx="5">
                  <c:v>8.7165179957965897</c:v>
                </c:pt>
                <c:pt idx="6">
                  <c:v>8.921512230450535</c:v>
                </c:pt>
                <c:pt idx="7">
                  <c:v>8.8890935397396795</c:v>
                </c:pt>
                <c:pt idx="8">
                  <c:v>8.7252120050963509</c:v>
                </c:pt>
                <c:pt idx="9">
                  <c:v>8.7836246208254725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9.4693937159381765</c:v>
                </c:pt>
                <c:pt idx="1">
                  <c:v>9.4019098659895359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8.3952630316523393</c:v>
                </c:pt>
                <c:pt idx="1">
                  <c:v>8.2683681606421864</c:v>
                </c:pt>
                <c:pt idx="2">
                  <c:v>8.3776830582714243</c:v>
                </c:pt>
                <c:pt idx="3">
                  <c:v>8.3385388032639085</c:v>
                </c:pt>
                <c:pt idx="4">
                  <c:v>8.3605870005438359</c:v>
                </c:pt>
                <c:pt idx="5">
                  <c:v>8.5247289520557938</c:v>
                </c:pt>
                <c:pt idx="6">
                  <c:v>8.4801323584760393</c:v>
                </c:pt>
                <c:pt idx="7">
                  <c:v>8.7063633717832083</c:v>
                </c:pt>
                <c:pt idx="8">
                  <c:v>8.6102091198773696</c:v>
                </c:pt>
                <c:pt idx="9">
                  <c:v>8.4614494893419057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8.3048629326003152</c:v>
                </c:pt>
                <c:pt idx="1">
                  <c:v>8.3888099260719837</c:v>
                </c:pt>
                <c:pt idx="2">
                  <c:v>8.6038754285675303</c:v>
                </c:pt>
                <c:pt idx="3">
                  <c:v>8.817753522532195</c:v>
                </c:pt>
                <c:pt idx="4">
                  <c:v>8.5496844466608444</c:v>
                </c:pt>
                <c:pt idx="5">
                  <c:v>8.7554268230927175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7.5092773697482684</c:v>
                </c:pt>
                <c:pt idx="1">
                  <c:v>7.0838551504939424</c:v>
                </c:pt>
                <c:pt idx="2">
                  <c:v>7.1268153997704857</c:v>
                </c:pt>
                <c:pt idx="3">
                  <c:v>7.5039760876781623</c:v>
                </c:pt>
                <c:pt idx="4">
                  <c:v>7.2782242619399753</c:v>
                </c:pt>
                <c:pt idx="5">
                  <c:v>7.5107965032592121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7.2105808721286904</c:v>
                </c:pt>
                <c:pt idx="1">
                  <c:v>6.8845158840172784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6.388631098491719</c:v>
                </c:pt>
                <c:pt idx="1">
                  <c:v>5.6435632817852683</c:v>
                </c:pt>
                <c:pt idx="2">
                  <c:v>6.1139346948967113</c:v>
                </c:pt>
                <c:pt idx="3">
                  <c:v>6.2527835508527456</c:v>
                </c:pt>
                <c:pt idx="4">
                  <c:v>6.3980460520184774</c:v>
                </c:pt>
                <c:pt idx="5">
                  <c:v>6.1859489715278491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8.0436721726751053</c:v>
                </c:pt>
                <c:pt idx="1">
                  <c:v>7.5728194914680893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5.626152840839719</c:v>
                </c:pt>
                <c:pt idx="1">
                  <c:v>6.0525954531620094</c:v>
                </c:pt>
                <c:pt idx="2">
                  <c:v>5.1413157219866994</c:v>
                </c:pt>
                <c:pt idx="3">
                  <c:v>5.4954671654603766</c:v>
                </c:pt>
                <c:pt idx="4">
                  <c:v>5.6819614610516336</c:v>
                </c:pt>
                <c:pt idx="5">
                  <c:v>6.2165536898874976</c:v>
                </c:pt>
                <c:pt idx="6">
                  <c:v>7.341252603028547</c:v>
                </c:pt>
                <c:pt idx="7">
                  <c:v>6.9111734618653289</c:v>
                </c:pt>
                <c:pt idx="8">
                  <c:v>5.4497006072388929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Sheet1!$B$2:$B$6</c:f>
              <c:numCache>
                <c:formatCode>0.0</c:formatCode>
                <c:ptCount val="5"/>
                <c:pt idx="0">
                  <c:v>6.6838818644257234</c:v>
                </c:pt>
                <c:pt idx="1">
                  <c:v>7.129434663415231</c:v>
                </c:pt>
                <c:pt idx="2">
                  <c:v>7.3517140124118976</c:v>
                </c:pt>
                <c:pt idx="3">
                  <c:v>7.9802473766956528</c:v>
                </c:pt>
                <c:pt idx="4">
                  <c:v>8.1987354791089544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Sheet1!$C$2:$C$6</c:f>
              <c:numCache>
                <c:formatCode>0.0</c:formatCode>
                <c:ptCount val="5"/>
                <c:pt idx="0">
                  <c:v>3.3161181355742766</c:v>
                </c:pt>
                <c:pt idx="1">
                  <c:v>2.870565336584769</c:v>
                </c:pt>
                <c:pt idx="2">
                  <c:v>2.6482859875881024</c:v>
                </c:pt>
                <c:pt idx="3">
                  <c:v>2.0197526233043472</c:v>
                </c:pt>
                <c:pt idx="4">
                  <c:v>1.8012645208910456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6.9544133476201297</c:v>
                </c:pt>
                <c:pt idx="1">
                  <c:v>6.9625413295651768</c:v>
                </c:pt>
                <c:pt idx="2">
                  <c:v>6.7162854118368998</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0.56167208405142333</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0.1811293316677709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1.8909644254119407</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0.1811293316677709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0.48886411910029182</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7.0310782403179433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0.91925465838509313</c:v>
                </c:pt>
                <c:pt idx="1">
                  <c:v>0</c:v>
                </c:pt>
                <c:pt idx="2">
                  <c:v>3.7267080745341609E-2</c:v>
                </c:pt>
                <c:pt idx="3">
                  <c:v>1.2422360248447201E-2</c:v>
                </c:pt>
                <c:pt idx="4">
                  <c:v>3.1055900621118009E-2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0.42979807883084309</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0.82905261093019256</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0.23113366949397296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2.4130025904898362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0.16425358598782225</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9.3663927178999646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8.6218549190142291</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Sheet1!$B$2:$B$6</c:f>
              <c:numCache>
                <c:formatCode>0.0</c:formatCode>
                <c:ptCount val="5"/>
                <c:pt idx="0">
                  <c:v>9.1551915677351694</c:v>
                </c:pt>
                <c:pt idx="1">
                  <c:v>9.0105305778857527</c:v>
                </c:pt>
                <c:pt idx="2">
                  <c:v>8.9506096593011009</c:v>
                </c:pt>
                <c:pt idx="3">
                  <c:v>8.9480900113763191</c:v>
                </c:pt>
                <c:pt idx="4">
                  <c:v>8.8827483257210673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Sheet1!$C$2:$C$6</c:f>
              <c:numCache>
                <c:formatCode>0.0</c:formatCode>
                <c:ptCount val="5"/>
                <c:pt idx="0">
                  <c:v>0.8448084322648306</c:v>
                </c:pt>
                <c:pt idx="1">
                  <c:v>0.98946942211424727</c:v>
                </c:pt>
                <c:pt idx="2">
                  <c:v>1.0493903406988991</c:v>
                </c:pt>
                <c:pt idx="3">
                  <c:v>1.0519099886236809</c:v>
                </c:pt>
                <c:pt idx="4">
                  <c:v>1.1172516742789327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Sheet1!$B$2:$B$6</c:f>
              <c:numCache>
                <c:formatCode>0.0</c:formatCode>
                <c:ptCount val="5"/>
                <c:pt idx="0">
                  <c:v>8.4496342527480834</c:v>
                </c:pt>
                <c:pt idx="1">
                  <c:v>8.4561167185560535</c:v>
                </c:pt>
                <c:pt idx="2">
                  <c:v>8.522329247848198</c:v>
                </c:pt>
                <c:pt idx="3">
                  <c:v>8.6218549190142291</c:v>
                </c:pt>
                <c:pt idx="4">
                  <c:v>8.6716757635202324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Sheet1!$C$2:$C$6</c:f>
              <c:numCache>
                <c:formatCode>0.0</c:formatCode>
                <c:ptCount val="5"/>
                <c:pt idx="0">
                  <c:v>1.5503657472519166</c:v>
                </c:pt>
                <c:pt idx="1">
                  <c:v>1.5438832814439465</c:v>
                </c:pt>
                <c:pt idx="2">
                  <c:v>1.477670752151802</c:v>
                </c:pt>
                <c:pt idx="3">
                  <c:v>1.3781450809857709</c:v>
                </c:pt>
                <c:pt idx="4">
                  <c:v>1.3283242364797676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0.36173827197572184</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0.48518931418581879</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0.13526715326450489</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1.4121698147657682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0.13526715326450578</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0.15290666152147558</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8.9128319101667177</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0.33550241730373997</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0.28579780841211644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7.967829221056455E-2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0.8318300225615225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7.967829221056455E-2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4.8874725072872494E-2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9.376047273229883</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0.25768235452252064</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0.25585545344362259</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7.1330587510143317E-2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0.7446811744042563</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7.1330587510143317E-2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0.25585545344362259</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2.4787761990021195E-2</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9.4753651136940107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1.2261604820864287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0.47752883214248776</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0.13313146814461785</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1.3898735662873793</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0.13313146814461785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0.47752883214248865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1.2475384484332608E-2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6.7231753789663058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8.9759186855959872</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Sheet1!$B$2:$B$6</c:f>
              <c:numCache>
                <c:formatCode>0.0</c:formatCode>
                <c:ptCount val="5"/>
                <c:pt idx="0">
                  <c:v>9.3393665463263069</c:v>
                </c:pt>
                <c:pt idx="1">
                  <c:v>9.2760043790042026</c:v>
                </c:pt>
                <c:pt idx="2">
                  <c:v>9.1862810991547512</c:v>
                </c:pt>
                <c:pt idx="3">
                  <c:v>9.1638723613819604</c:v>
                </c:pt>
                <c:pt idx="4">
                  <c:v>9.0707838207930838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Sheet1!$C$2:$C$6</c:f>
              <c:numCache>
                <c:formatCode>0.0</c:formatCode>
                <c:ptCount val="5"/>
                <c:pt idx="0">
                  <c:v>0.66063345367369308</c:v>
                </c:pt>
                <c:pt idx="1">
                  <c:v>0.7239956209957974</c:v>
                </c:pt>
                <c:pt idx="2">
                  <c:v>0.81371890084524878</c:v>
                </c:pt>
                <c:pt idx="3">
                  <c:v>0.83612763861803963</c:v>
                </c:pt>
                <c:pt idx="4">
                  <c:v>0.92921617920691624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0.7777777777777779</c:v>
                </c:pt>
                <c:pt idx="1">
                  <c:v>1.8518518518518521E-2</c:v>
                </c:pt>
                <c:pt idx="2">
                  <c:v>8.0246913580246909E-2</c:v>
                </c:pt>
                <c:pt idx="3">
                  <c:v>3.0864197530864199E-2</c:v>
                </c:pt>
                <c:pt idx="4">
                  <c:v>6.1728395061728392E-3</c:v>
                </c:pt>
                <c:pt idx="5">
                  <c:v>8.6419753086419748E-2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Sheet1!$B$2:$B$6</c:f>
              <c:numCache>
                <c:formatCode>0.0</c:formatCode>
                <c:ptCount val="5"/>
                <c:pt idx="0">
                  <c:v>8.620067542728826</c:v>
                </c:pt>
                <c:pt idx="1">
                  <c:v>8.7216015859753888</c:v>
                </c:pt>
                <c:pt idx="2">
                  <c:v>8.7476273851280411</c:v>
                </c:pt>
                <c:pt idx="3">
                  <c:v>8.829549417436688</c:v>
                </c:pt>
                <c:pt idx="4">
                  <c:v>8.9302707794478593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Sheet1!$C$2:$C$6</c:f>
              <c:numCache>
                <c:formatCode>0.0</c:formatCode>
                <c:ptCount val="5"/>
                <c:pt idx="0">
                  <c:v>1.379932457271174</c:v>
                </c:pt>
                <c:pt idx="1">
                  <c:v>1.2783984140246112</c:v>
                </c:pt>
                <c:pt idx="2">
                  <c:v>1.2523726148719589</c:v>
                </c:pt>
                <c:pt idx="3">
                  <c:v>1.170450582563312</c:v>
                </c:pt>
                <c:pt idx="4">
                  <c:v>1.0697292205521407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0.83299130654225628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0.4520177888253043</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0.12601918000176404</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1.3156222910379158</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0.12601918000176582</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0.28375041726620509</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9.0658780637582037</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0.54837258713451664</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0.18617916445588545</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1.8467903383080237</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9.1738920737963472</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0.52871619562637306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0.18286749612203934</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5.0982090705243621E-2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0.53224576587941286</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5.0982090705243621E-2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0.12823200607068586</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9.6642681678614046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0.35821560870988467</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0.61926422111435109</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0.17264623490165754</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1.8024021033719659</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0.17264623490165754</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0.61926422111435109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9.6990554441592991E-2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6.6098579486621203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0.34031444416749945</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0.24434559741402317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6.8121725702829039E-2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0.71118111415545471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6.8121725702829039E-2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0.19835804239222199</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9.3815837989559832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0.33431492488598025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0.10255347546561744</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1.0706436777646609</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0.10255347546561744</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0.22344947543437144</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8.590809593944476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0.17056008581741366</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0.30835543671849308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8.5967190329689913E-2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0.89748522323392166</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8.5967190329689913E-2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0.1654214478934275</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9.3757847879381178</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0.74136274413633441</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0.4250520463721239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0.11850133261589058</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1.2371370350527755</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0.11850133261589058</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0.19544548587334987</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9.2980604196654077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0.76166842634259702</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0.19309506333553728</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5.3833459977694176E-2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0.56201365497982891</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5.3833459977694176E-2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0.14518716060453052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9.6231333157818284</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0.61111111111111105</c:v>
                </c:pt>
                <c:pt idx="1">
                  <c:v>0</c:v>
                </c:pt>
                <c:pt idx="2">
                  <c:v>0.29629629629629628</c:v>
                </c:pt>
                <c:pt idx="3">
                  <c:v>1.234567901234568E-2</c:v>
                </c:pt>
                <c:pt idx="4">
                  <c:v>0</c:v>
                </c:pt>
                <c:pt idx="5">
                  <c:v>6.1728395061728392E-2</c:v>
                </c:pt>
                <c:pt idx="6">
                  <c:v>0</c:v>
                </c:pt>
                <c:pt idx="7">
                  <c:v>6.1728395061728392E-3</c:v>
                </c:pt>
                <c:pt idx="8">
                  <c:v>1.234567901234568E-2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8.7669339196829004</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Sheet1!$B$2:$B$6</c:f>
              <c:numCache>
                <c:formatCode>0.0</c:formatCode>
                <c:ptCount val="5"/>
                <c:pt idx="0">
                  <c:v>9.1924064458004917</c:v>
                </c:pt>
                <c:pt idx="1">
                  <c:v>9.0457656422491457</c:v>
                </c:pt>
                <c:pt idx="2">
                  <c:v>8.9712885520003702</c:v>
                </c:pt>
                <c:pt idx="3">
                  <c:v>8.8076574318493819</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Sheet1!$C$2:$C$6</c:f>
              <c:numCache>
                <c:formatCode>0.0</c:formatCode>
                <c:ptCount val="5"/>
                <c:pt idx="0">
                  <c:v>0.80759355419950829</c:v>
                </c:pt>
                <c:pt idx="1">
                  <c:v>0.9542343577508543</c:v>
                </c:pt>
                <c:pt idx="2">
                  <c:v>1.0287114479996298</c:v>
                </c:pt>
                <c:pt idx="3">
                  <c:v>1.1923425681506181</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Sheet1!$B$2:$B$6</c:f>
              <c:numCache>
                <c:formatCode>0.0</c:formatCode>
                <c:ptCount val="5"/>
                <c:pt idx="0">
                  <c:v>8.4055078787746869</c:v>
                </c:pt>
                <c:pt idx="1">
                  <c:v>8.4486964550599986</c:v>
                </c:pt>
                <c:pt idx="2">
                  <c:v>8.7067775176695825</c:v>
                </c:pt>
                <c:pt idx="3">
                  <c:v>8.7465372637407963</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Sheet1!$C$2:$C$6</c:f>
              <c:numCache>
                <c:formatCode>0.0</c:formatCode>
                <c:ptCount val="5"/>
                <c:pt idx="0">
                  <c:v>1.5944921212253131</c:v>
                </c:pt>
                <c:pt idx="1">
                  <c:v>1.5513035449400014</c:v>
                </c:pt>
                <c:pt idx="2">
                  <c:v>1.2932224823304175</c:v>
                </c:pt>
                <c:pt idx="3">
                  <c:v>1.2534627362592037</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0.17934556962452142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0.34751487496547639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9.6884548936390757E-2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1.0114608921918631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9.6884548936390757E-2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0.27153101301532345</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9.2558952786492252</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0.40305527122379825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0.13921657295192968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1.4534011938095546</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0.1392165729519288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0.25401788605295117</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8.1002066169835256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1.1506546491353964</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0.57117662228459398</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0.15923977187610294</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1.6624405387898973</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0.15923977187610205</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0.48434540766156786</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8.8611777336192503</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1.0547090120181233</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0.17022375543396429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4.7457110332663532E-2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0.4954454728321771</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4.7457110332663532E-2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0.17022375543396429</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3.535799842447318E-2</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9.8780353502150771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0.55230454765774883</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0.44878757848480166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0.12511862150958386</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1.3062205886408718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0.12511862150958386</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0.33142797776497268</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7.7393546189474129</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8.455489870624481</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Sheet1!$B$2:$B$6</c:f>
              <c:numCache>
                <c:formatCode>0.0</c:formatCode>
                <c:ptCount val="5"/>
                <c:pt idx="0">
                  <c:v>8.9620739629155999</c:v>
                </c:pt>
                <c:pt idx="1">
                  <c:v>8.8854814411992873</c:v>
                </c:pt>
                <c:pt idx="2">
                  <c:v>8.8616404940095794</c:v>
                </c:pt>
                <c:pt idx="3">
                  <c:v>8.8513299479561507</c:v>
                </c:pt>
                <c:pt idx="4">
                  <c:v>8.7134857537292518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Sheet1!$C$2:$C$6</c:f>
              <c:numCache>
                <c:formatCode>0.0</c:formatCode>
                <c:ptCount val="5"/>
                <c:pt idx="0">
                  <c:v>1.0379260370844001</c:v>
                </c:pt>
                <c:pt idx="1">
                  <c:v>1.1145185588007127</c:v>
                </c:pt>
                <c:pt idx="2">
                  <c:v>1.1383595059904206</c:v>
                </c:pt>
                <c:pt idx="3">
                  <c:v>1.1486700520438493</c:v>
                </c:pt>
                <c:pt idx="4">
                  <c:v>1.2865142462707482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6.1728395061728392E-3</c:v>
                </c:pt>
                <c:pt idx="1">
                  <c:v>3.0864197530864199E-2</c:v>
                </c:pt>
                <c:pt idx="2">
                  <c:v>0.1172839506172839</c:v>
                </c:pt>
                <c:pt idx="3">
                  <c:v>0.40123456790123457</c:v>
                </c:pt>
                <c:pt idx="4">
                  <c:v>0.44444444444444442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Sheet1!$B$2:$B$6</c:f>
              <c:numCache>
                <c:formatCode>0.0</c:formatCode>
                <c:ptCount val="5"/>
                <c:pt idx="0">
                  <c:v>8.2370244051001507</c:v>
                </c:pt>
                <c:pt idx="1">
                  <c:v>8.3603358577977094</c:v>
                </c:pt>
                <c:pt idx="2">
                  <c:v>8.4449864164024309</c:v>
                </c:pt>
                <c:pt idx="3">
                  <c:v>8.455489870624481</c:v>
                </c:pt>
                <c:pt idx="4">
                  <c:v>8.4923222420756108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Sheet1!$C$2:$C$6</c:f>
              <c:numCache>
                <c:formatCode>0.0</c:formatCode>
                <c:ptCount val="5"/>
                <c:pt idx="0">
                  <c:v>1.7629755948998493</c:v>
                </c:pt>
                <c:pt idx="1">
                  <c:v>1.6396641422022906</c:v>
                </c:pt>
                <c:pt idx="2">
                  <c:v>1.5550135835975691</c:v>
                </c:pt>
                <c:pt idx="3">
                  <c:v>1.544510129375519</c:v>
                </c:pt>
                <c:pt idx="4">
                  <c:v>1.5076777579243892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0.28846337859210625</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0.29054515235595435</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8.1001816208466693E-2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0.8456474245977823</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8.1001816208466693E-2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0.29054515235595524</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9.3265988929864818E-3</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8.8378449366755163</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0.21343294302086768</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0.55246924082255866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0.1540242937907097</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1.6079916903886771</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0.15402429379071059</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0.22363997615850373</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7.6637226699006717</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5.0212641829421756E-2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0.53836566579368661</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0.15009232251840565</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1.5669424703136654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0.15009232251840565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0.51419958829157153</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7.767967433921779</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0.30251098779784336</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0.23586507729605621</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6.5757420098767838E-2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0.68649810038339254</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6.5757420098767838E-2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0.16031758038858435</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9.0643825691485294</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0.60549980326358455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0.22279529148357646</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6.2113661530840858E-2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0.64845777989362929</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6.2113661530840858E-2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0.20428135617343202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9.5128620094100871</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0.52320059690682008</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0.30159376626210488</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8.4082087160252783E-2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0.87780501462930971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8.4082087160252783E-2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0.28031688261252086</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8.722465111356847</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0.32773536937811798</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0.18124404973937303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5.0529485991495093E-2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0.52752063712974717</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5.0529485991495093E-2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0.18124404973937303</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4.5362456233300819E-2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9.4452621691969618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0.18727997929511453</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0.34019713881771185</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9.4844418809638675E-2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0.99016222423245992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9.4844418809639564E-2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0.20745044788018951</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8.6666478576363968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0.76786305712286396</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0.24194182718961343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6.7451572536112891E-2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0.70418481054097981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6.7451572536112891E-2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0.14498292053400164</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9.2469599490946184</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0.3398694185208031</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0.36775568793637436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0.10252753626171529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1.0703728761702962</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0.1025275362617144</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0.3225315137075615</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7.5645656793456766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0.5453541747090398</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0.15426983491992097</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1.6105551048066395</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0.15426983491992097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0.42671358590123898</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6.2113411228244857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0.66093192887139729</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0.32231930792550401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8.986021322095894E-2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0.93812782775811243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8.986021322095894E-2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0.1402729347459033</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8.7618569389821985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7.7194635459726797</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Sheet1!$B$2:$B$6</c:f>
              <c:numCache>
                <c:formatCode>0.0</c:formatCode>
                <c:ptCount val="5"/>
                <c:pt idx="0">
                  <c:v>8.2793275796842334</c:v>
                </c:pt>
                <c:pt idx="1">
                  <c:v>8.0594746707163907</c:v>
                </c:pt>
                <c:pt idx="2">
                  <c:v>7.9919669738129597</c:v>
                </c:pt>
                <c:pt idx="3">
                  <c:v>7.8669841748598444</c:v>
                </c:pt>
                <c:pt idx="4">
                  <c:v>7.7194635459726797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Sheet1!$C$2:$C$6</c:f>
              <c:numCache>
                <c:formatCode>0.0</c:formatCode>
                <c:ptCount val="5"/>
                <c:pt idx="0">
                  <c:v>1.7206724203157666</c:v>
                </c:pt>
                <c:pt idx="1">
                  <c:v>1.9405253292836093</c:v>
                </c:pt>
                <c:pt idx="2">
                  <c:v>2.0080330261870403</c:v>
                </c:pt>
                <c:pt idx="3">
                  <c:v>2.1330158251401556</c:v>
                </c:pt>
                <c:pt idx="4">
                  <c:v>2.2805364540273203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6.5725355784898314</c:v>
                </c:pt>
                <c:pt idx="1">
                  <c:v>6.6678375596164416</c:v>
                </c:pt>
                <c:pt idx="2">
                  <c:v>7.2601663111348591</c:v>
                </c:pt>
                <c:pt idx="3">
                  <c:v>7.2833424714668382</c:v>
                </c:pt>
                <c:pt idx="4">
                  <c:v>7.2866182290797568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3.4274644215101686</c:v>
                </c:pt>
                <c:pt idx="1">
                  <c:v>3.3321624403835584</c:v>
                </c:pt>
                <c:pt idx="2">
                  <c:v>2.7398336888651409</c:v>
                </c:pt>
                <c:pt idx="3">
                  <c:v>2.7166575285331618</c:v>
                </c:pt>
                <c:pt idx="4">
                  <c:v>2.7133817709202432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0.23189520848155176</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0.41824724232262156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0.11660420412318384</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1.2173312837859145</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0.11660420412318473</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0.2744158243787389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7.3224139990034409</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0.45327396373446494</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0.5386966111107423</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0.15018458759847952</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1.5679057046088589</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0.15018458759847952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0.47936288660390503</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7.2492428568122893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0.45143735632752779</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0.61035937994418354</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0.17016363176069316</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1.776484080163037</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0.17016363176069227</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0.59509205046875913</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6.4018778921320028</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0.68782971052507857</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0.46588347242296724</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0.12988482892164921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1.3559791151995739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0.1298848289216501</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0.46588347242296635</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5.4901317822135809E-3</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8.0498206707308437</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0.3271604938271605</c:v>
                </c:pt>
                <c:pt idx="1">
                  <c:v>0.30864197530864201</c:v>
                </c:pt>
                <c:pt idx="2">
                  <c:v>0.45061728395061729</c:v>
                </c:pt>
                <c:pt idx="3">
                  <c:v>6.1728395061728392E-3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0.85030703874268276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1.5046220517813054</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0.4194773786908037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4.3792840898032326</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0.4194773786908037</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2.6059525741608525E-3</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8.7445615025487662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0.52592302047741057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0.33255960755925518</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9.2715132196982353E-2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0.96793277525825605</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9.2715132196982353E-2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0.28108933840590211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8.5488643546087353</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7.8667967621966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Sheet1!$B$2:$B$6</c:f>
              <c:numCache>
                <c:formatCode>0.0</c:formatCode>
                <c:ptCount val="5"/>
                <c:pt idx="0">
                  <c:v>8.5906947013343764</c:v>
                </c:pt>
                <c:pt idx="1">
                  <c:v>8.5616644184401842</c:v>
                </c:pt>
                <c:pt idx="2">
                  <c:v>8.42734156877499</c:v>
                </c:pt>
                <c:pt idx="3">
                  <c:v>8.3940377539491386</c:v>
                </c:pt>
                <c:pt idx="4">
                  <c:v>8.2818628294909615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Sheet1!$C$2:$C$6</c:f>
              <c:numCache>
                <c:formatCode>0.0</c:formatCode>
                <c:ptCount val="5"/>
                <c:pt idx="0">
                  <c:v>1.4093052986656236</c:v>
                </c:pt>
                <c:pt idx="1">
                  <c:v>1.4383355815598158</c:v>
                </c:pt>
                <c:pt idx="2">
                  <c:v>1.57265843122501</c:v>
                </c:pt>
                <c:pt idx="3">
                  <c:v>1.6059622460508614</c:v>
                </c:pt>
                <c:pt idx="4">
                  <c:v>1.7181371705090385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Sheet1!$B$2:$B$6</c:f>
              <c:numCache>
                <c:formatCode>0.0</c:formatCode>
                <c:ptCount val="5"/>
                <c:pt idx="0">
                  <c:v>7.863011603452537</c:v>
                </c:pt>
                <c:pt idx="1">
                  <c:v>7.8667967621966</c:v>
                </c:pt>
                <c:pt idx="2">
                  <c:v>7.942047383399796</c:v>
                </c:pt>
                <c:pt idx="3">
                  <c:v>7.9897105271351601</c:v>
                </c:pt>
                <c:pt idx="4">
                  <c:v>8.1299673858319359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Sheet1!$C$2:$C$6</c:f>
              <c:numCache>
                <c:formatCode>0.0</c:formatCode>
                <c:ptCount val="5"/>
                <c:pt idx="0">
                  <c:v>2.136988396547463</c:v>
                </c:pt>
                <c:pt idx="1">
                  <c:v>2.1332032378034</c:v>
                </c:pt>
                <c:pt idx="2">
                  <c:v>2.057952616600204</c:v>
                </c:pt>
                <c:pt idx="3">
                  <c:v>2.0102894728648399</c:v>
                </c:pt>
                <c:pt idx="4">
                  <c:v>1.8700326141680641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0.1021862835760281</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0.44843190756597284</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0.12501946311659662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1.3051853891406466</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0.12501946311659573</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0.1772742772095075</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6.733421488046762</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0.19838324442078914</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0.22628135542785088</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6.3085550094857723E-2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0.65860415808150563</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6.3085550094857723E-2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0.22628135542785088</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0.19672921638789731</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9.0001720363464379</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7.8380252527760703</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Sheet1!$B$2:$B$6</c:f>
              <c:numCache>
                <c:formatCode>0.0</c:formatCode>
                <c:ptCount val="5"/>
                <c:pt idx="0">
                  <c:v>8.3054583325549682</c:v>
                </c:pt>
                <c:pt idx="1">
                  <c:v>8.272644492375413</c:v>
                </c:pt>
                <c:pt idx="2">
                  <c:v>8.2510009438196921</c:v>
                </c:pt>
                <c:pt idx="3">
                  <c:v>8.2048356338340547</c:v>
                </c:pt>
                <c:pt idx="4">
                  <c:v>8.1964627745221517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Sheet1!$C$2:$C$6</c:f>
              <c:numCache>
                <c:formatCode>0.0</c:formatCode>
                <c:ptCount val="5"/>
                <c:pt idx="0">
                  <c:v>1.6945416674450318</c:v>
                </c:pt>
                <c:pt idx="1">
                  <c:v>1.727355507624587</c:v>
                </c:pt>
                <c:pt idx="2">
                  <c:v>1.7489990561803079</c:v>
                </c:pt>
                <c:pt idx="3">
                  <c:v>1.7951643661659453</c:v>
                </c:pt>
                <c:pt idx="4">
                  <c:v>1.8035372254778483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Sheet1!$B$2:$B$6</c:f>
              <c:numCache>
                <c:formatCode>0.0</c:formatCode>
                <c:ptCount val="5"/>
                <c:pt idx="0">
                  <c:v>7.8380252527760703</c:v>
                </c:pt>
                <c:pt idx="1">
                  <c:v>7.8526444886550104</c:v>
                </c:pt>
                <c:pt idx="2">
                  <c:v>7.9210121531566058</c:v>
                </c:pt>
                <c:pt idx="3">
                  <c:v>7.937107546893011</c:v>
                </c:pt>
                <c:pt idx="4">
                  <c:v>8.1609533093241247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Sheet1!$C$2:$C$6</c:f>
              <c:numCache>
                <c:formatCode>0.0</c:formatCode>
                <c:ptCount val="5"/>
                <c:pt idx="0">
                  <c:v>2.1619747472239297</c:v>
                </c:pt>
                <c:pt idx="1">
                  <c:v>2.1473555113449896</c:v>
                </c:pt>
                <c:pt idx="2">
                  <c:v>2.0789878468433942</c:v>
                </c:pt>
                <c:pt idx="3">
                  <c:v>2.062892453106989</c:v>
                </c:pt>
                <c:pt idx="4">
                  <c:v>1.8390466906758753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0.23225806451612899</c:v>
                </c:pt>
                <c:pt idx="1">
                  <c:v>0.76774193548387093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0.726776587881929</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0.65950211483970644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0.18386425883263069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1.9195166754932691</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0.1838642588326298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0.37301984870425642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7.7967356783143131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0.30101963578912105</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0.92420925637088747</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0.25766263080170937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2.6899611681765947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0.25766263080170937</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0.27927238554651002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6.5369163002771744</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0.47414516082554048</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0.29359905278875775</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8.1853220816565653E-2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0.8545359674457238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8.1853220816565653E-2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0.29359905278875864</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7.4904422466055109E-2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8.9000461544145999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0.82001448811369482</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0.30312706475909046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8.4509559317468508E-2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0.88226776306824206</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8.450955931746762E-2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0.30312706475909046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0.22737843169685945</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8.6051785663569067</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0.5107430065319889</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0.28006297733003294</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7.8079464181493918E-2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0.81513848564981828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7.8079464181493918E-2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3.8402099471552376E-2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9.4019098659895359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7.7230614023409139E-2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0.38695126902700316</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0.10787912075352324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1.1262426560696426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0.10787912075352146</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0.29072242125466019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8.4614494893419057</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1.6548551541707646E-2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0.3584734100620377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9.9939706589541544E-2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1.0433563029623656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9.9939706589541544E-2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0.25692107441045309</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8.8872845827410192</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8.3560425200039035E-2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0.28619809359175985</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7.9789888725906977E-2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0.83299507428765196</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7.9789888725906977E-2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0.28619809359175896</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7.055940514236525E-3</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8.7836246208254725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0.39407679738160617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0.16353059050274155</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1.7072360741356016</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0.16353059050273977</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0.45184623061300044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6.8845158840172784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0.29277557431892198</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0.48646551427134366</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0.1356229483068061</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1.4158842643335703</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0.13562294830680521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0.30912863948623315</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6.1859489715278491</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0.85802469135802473</c:v>
                </c:pt>
                <c:pt idx="1">
                  <c:v>0.1419753086419753</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0.96376609942082414</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0.390409514812319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0.10884325382280391</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1.1363080679970627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0.10884325382280302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0.30575697983896077</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8.7554268230927175</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0.53707392252210173</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0.40407531732117974</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0.1126531773895465</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1.1760831274085568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0.1126531773895465</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0.40407531732117974</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8.5250250218990686E-2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7.5107965032592121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0.65605194254636867</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0.37225690239267983</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0.1037824411986854</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1.083473904983447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0.10378244119868718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0.37225690239267983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0.11330363769159213</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7.5728194914680893</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0.33003298028129091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0.23662491197696944</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2.4703303799265068</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0.23662491197696944</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0.76498061015543328</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5.4497006072388929</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7.8391771549978024</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Sheet1!$B$2:$B$6</c:f>
              <c:numCache>
                <c:formatCode>0.0</c:formatCode>
                <c:ptCount val="5"/>
                <c:pt idx="0">
                  <c:v>8.4851338749050456</c:v>
                </c:pt>
                <c:pt idx="1">
                  <c:v>8.4826865081045355</c:v>
                </c:pt>
                <c:pt idx="2">
                  <c:v>8.3472807863468308</c:v>
                </c:pt>
                <c:pt idx="3">
                  <c:v>8.2458347041782769</c:v>
                </c:pt>
                <c:pt idx="4">
                  <c:v>8.2295135563324724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Sheet1!$C$2:$C$6</c:f>
              <c:numCache>
                <c:formatCode>0.0</c:formatCode>
                <c:ptCount val="5"/>
                <c:pt idx="0">
                  <c:v>1.5148661250949544</c:v>
                </c:pt>
                <c:pt idx="1">
                  <c:v>1.5173134918954645</c:v>
                </c:pt>
                <c:pt idx="2">
                  <c:v>1.6527192136531692</c:v>
                </c:pt>
                <c:pt idx="3">
                  <c:v>1.7541652958217231</c:v>
                </c:pt>
                <c:pt idx="4">
                  <c:v>1.7704864436675276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Sheet1!$B$2:$B$6</c:f>
              <c:numCache>
                <c:formatCode>0.0</c:formatCode>
                <c:ptCount val="5"/>
                <c:pt idx="0">
                  <c:v>7.4090591102616088</c:v>
                </c:pt>
                <c:pt idx="1">
                  <c:v>7.5171197118246402</c:v>
                </c:pt>
                <c:pt idx="2">
                  <c:v>7.6093519520974482</c:v>
                </c:pt>
                <c:pt idx="3">
                  <c:v>7.6614232211286728</c:v>
                </c:pt>
                <c:pt idx="4">
                  <c:v>7.8391771549978024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Sheet1!$C$2:$C$6</c:f>
              <c:numCache>
                <c:formatCode>0.0</c:formatCode>
                <c:ptCount val="5"/>
                <c:pt idx="0">
                  <c:v>2.5909408897383912</c:v>
                </c:pt>
                <c:pt idx="1">
                  <c:v>2.4828802881753598</c:v>
                </c:pt>
                <c:pt idx="2">
                  <c:v>2.3906480479025518</c:v>
                </c:pt>
                <c:pt idx="3">
                  <c:v>2.3385767788713272</c:v>
                </c:pt>
                <c:pt idx="4">
                  <c:v>2.1608228450021976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0.30896012805657325</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0.72501915358230029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0.20212991939422409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2.1102075702842766</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0.20212991939422587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0.58552716621258316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6.2512348499038186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0.12194803555408651</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0.32348430881140899</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9.0185006757790731E-2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0.94151862602416969</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9.0185006757790731E-2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0.32348430881140899</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0.13355360350982259</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8.7250350157556724</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0.54749161804600632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0.39412173038996823</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0.10987819177137759</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1.1471126727799552</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0.10987819177137759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0.29512828083905163</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8.5412615993339145</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49908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RVJ | North Bristol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47022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RVJ | North Bristol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247022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RVJ | North Bristol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443198"/>
          </a:xfrm>
        </p:spPr>
        <p:txBody>
          <a:bodyPr/>
          <a:lstStyle/>
          <a:p>
            <a:r>
              <a:rPr lang="en-GB" sz="3200">
                <a:latin typeface="Arial" panose="020B0604020202020204" pitchFamily="34" charset="0"/>
                <a:cs typeface="Arial" panose="020B0604020202020204" pitchFamily="34" charset="0"/>
              </a:rPr>
              <a:t>North Bristol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429080325"/>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06135007"/>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494124945"/>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909505436"/>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29950231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23%</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29%</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86</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1766332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6601642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4178742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9373751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8183770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1809898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2223888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8893263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2196394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1242381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9240880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6184016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8400155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0230253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1425579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40115249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4818303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740468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882294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2288429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4646898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830613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051118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3042083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5636542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9326578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7007939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5025934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013563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0362415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0592531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5839805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3477978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5016600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0763311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6462145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415421996"/>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61358477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86523859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60013010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3838097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B5. During your antenatal check-ups, were you given enough time to ask questions or discuss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Before you were induced, were you given appropriate information and advice on the risks associated with an induced labour?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3952693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8332732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79206462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50005307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737786093"/>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4650541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Bristol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Being given information about any warning signs to look out for during pregnancy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the help they needed if they contacted a 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 </a:t>
            </a:r>
            <a:r>
              <a:rPr lang="en-GB" sz="1400" b="0" noProof="0">
                <a:solidFill>
                  <a:prstClr val="black"/>
                </a:solidFill>
                <a:latin typeface="Arial"/>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given information about physical recovery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 that if a concern was raised, it was taken seriously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376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 Bristol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162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271502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349220735"/>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4538786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51871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23507097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3886270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3498103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5971178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762929684"/>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61609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5648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21953246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9771890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5823038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4250887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1669446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0257467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534860783"/>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591712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834772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2685685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795829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617233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81042927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06490423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9308656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6869918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2880302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27691956"/>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27068937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2595496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3000575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891327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5206014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975279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136434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615178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87607079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0829356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49543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65325562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40628736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6543051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992061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542470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767172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06484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76553153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0939621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63946043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62862702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7648917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33695467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48586513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76136784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67745217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1335748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66762619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01978586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410607498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2305207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44606812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6933431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4355655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197618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347493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355039035"/>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07578306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0238747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5860543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37816114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40734279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6495713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1185069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964799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7954929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262353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492302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56662127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730073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9228144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18793265"/>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547379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62467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105264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31604462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87192272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69560431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2592911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677103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56385165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40137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34582995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1639729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1357302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81199209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4328620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17827746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963590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9265650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4871927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5147954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9474801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6285879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6982157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563982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09505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404275757"/>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4477855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24781410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3590253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764248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2814625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4568220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19341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58852904"/>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1927155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7077688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02332542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9138775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5887279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4916731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52537474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7320284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7754118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81961159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91849188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4883905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96877135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24774268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7792945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11967769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64534305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82377194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78871182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73006740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5087055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77578660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410624400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35128991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01025573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97688468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1045680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4509105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3044146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8046319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9813244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2569699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41086116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933241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138281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9226359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1738053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9784831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6414872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5226374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7414585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6374258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9786798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2878784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8385347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4763276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1418190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1995839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6252974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6646810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60571527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57191932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8457878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83412563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5233555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8193288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9501293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7176082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3514168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2770344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515420488"/>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03041020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624547737"/>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6647014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4104749323"/>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14549863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05707672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1367553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2072970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4189899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3486990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1030475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3995945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7819430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1691537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9368487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3809241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849638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5345291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7297361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1634357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6429100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1314566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2250944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1716434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8209707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9163438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5150023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8125624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1541890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2815476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439008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7603139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193922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313470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9255745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6965526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1821250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16692</Words>
  <Application>Microsoft Office PowerPoint</Application>
  <PresentationFormat>Widescreen</PresentationFormat>
  <Paragraphs>1949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North Bristol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2025-11-28T18:41:45Z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